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14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EB8DC3-8362-46D5-9E0B-CFADF83D590C}" type="datetimeFigureOut">
              <a:rPr lang="ru-RU" smtClean="0"/>
              <a:pPr/>
              <a:t>23.01.2012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831AA4-20D6-463E-BC33-82095AB83B6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DBEDA6D-010E-4F64-99EC-D4FB303676E3}" type="datetimeFigureOut">
              <a:rPr lang="ru-RU" smtClean="0"/>
              <a:pPr>
                <a:defRPr/>
              </a:pPr>
              <a:t>23.01.2012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5008A7-E510-4D56-B3EF-F1D3AE4E7F0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DBEDA6D-010E-4F64-99EC-D4FB303676E3}" type="datetimeFigureOut">
              <a:rPr lang="ru-RU" smtClean="0"/>
              <a:pPr>
                <a:defRPr/>
              </a:pPr>
              <a:t>23.01.2012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25008A7-E510-4D56-B3EF-F1D3AE4E7F0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1\Desktop\animalplV-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0" y="-2286000"/>
            <a:ext cx="15240000" cy="1143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1\Desktop\animalplVI-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0" y="-2286000"/>
            <a:ext cx="15240000" cy="1143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1\Desktop\animalplVII-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0" y="-2286000"/>
            <a:ext cx="15240000" cy="1143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1\Desktop\animalplII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0" y="-2286000"/>
            <a:ext cx="15240000" cy="1143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1\Desktop\animalplIVI-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0" y="-2286000"/>
            <a:ext cx="15240000" cy="1143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813</TotalTime>
  <Words>0</Words>
  <Application>Microsoft Office PowerPoint</Application>
  <PresentationFormat>Экран (4:3)</PresentationFormat>
  <Paragraphs>0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Слайд 1</vt:lpstr>
      <vt:lpstr>Слайд 2</vt:lpstr>
      <vt:lpstr>Слайд 3</vt:lpstr>
      <vt:lpstr>Слайд 4</vt:lpstr>
      <vt:lpstr>Слайд 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домашние животные</dc:title>
  <dc:creator>Светлана</dc:creator>
  <dc:description/>
  <cp:lastModifiedBy>евгений</cp:lastModifiedBy>
  <cp:revision>65</cp:revision>
  <dcterms:created xsi:type="dcterms:W3CDTF">2010-12-08T16:31:40Z</dcterms:created>
  <dcterms:modified xsi:type="dcterms:W3CDTF">2012-01-23T14:25:00Z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домашние животные</vt:lpwstr>
  </property>
  <property fmtid="{D5CDD505-2E9C-101B-9397-08002B2CF9AE}" pid="3" name="SlideDescription">
    <vt:lpwstr/>
  </property>
</Properties>
</file>